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EF702-11A5-4B78-8998-C403D5C502AB}" type="datetimeFigureOut">
              <a:rPr lang="en-IN" smtClean="0"/>
              <a:t>30-12-2019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99D8E-4686-44AE-BE48-7499A3AC483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95095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EF702-11A5-4B78-8998-C403D5C502AB}" type="datetimeFigureOut">
              <a:rPr lang="en-IN" smtClean="0"/>
              <a:t>30-12-2019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99D8E-4686-44AE-BE48-7499A3AC483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020381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EF702-11A5-4B78-8998-C403D5C502AB}" type="datetimeFigureOut">
              <a:rPr lang="en-IN" smtClean="0"/>
              <a:t>30-12-2019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99D8E-4686-44AE-BE48-7499A3AC483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394110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EF702-11A5-4B78-8998-C403D5C502AB}" type="datetimeFigureOut">
              <a:rPr lang="en-IN" smtClean="0"/>
              <a:t>30-12-2019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99D8E-4686-44AE-BE48-7499A3AC483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53510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EF702-11A5-4B78-8998-C403D5C502AB}" type="datetimeFigureOut">
              <a:rPr lang="en-IN" smtClean="0"/>
              <a:t>30-12-2019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99D8E-4686-44AE-BE48-7499A3AC483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361178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EF702-11A5-4B78-8998-C403D5C502AB}" type="datetimeFigureOut">
              <a:rPr lang="en-IN" smtClean="0"/>
              <a:t>30-12-2019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99D8E-4686-44AE-BE48-7499A3AC483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290259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EF702-11A5-4B78-8998-C403D5C502AB}" type="datetimeFigureOut">
              <a:rPr lang="en-IN" smtClean="0"/>
              <a:t>30-12-2019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99D8E-4686-44AE-BE48-7499A3AC483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937926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EF702-11A5-4B78-8998-C403D5C502AB}" type="datetimeFigureOut">
              <a:rPr lang="en-IN" smtClean="0"/>
              <a:t>30-12-2019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99D8E-4686-44AE-BE48-7499A3AC483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313127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EF702-11A5-4B78-8998-C403D5C502AB}" type="datetimeFigureOut">
              <a:rPr lang="en-IN" smtClean="0"/>
              <a:t>30-12-2019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99D8E-4686-44AE-BE48-7499A3AC483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712853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EF702-11A5-4B78-8998-C403D5C502AB}" type="datetimeFigureOut">
              <a:rPr lang="en-IN" smtClean="0"/>
              <a:t>30-12-2019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99D8E-4686-44AE-BE48-7499A3AC483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95504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EF702-11A5-4B78-8998-C403D5C502AB}" type="datetimeFigureOut">
              <a:rPr lang="en-IN" smtClean="0"/>
              <a:t>30-12-2019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99D8E-4686-44AE-BE48-7499A3AC483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273103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2EF702-11A5-4B78-8998-C403D5C502AB}" type="datetimeFigureOut">
              <a:rPr lang="en-IN" smtClean="0"/>
              <a:t>30-12-2019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799D8E-4686-44AE-BE48-7499A3AC483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167176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hi-IN" dirty="0"/>
              <a:t>टेस्ट क्रिकेट मे शतक लगाने वाले पहले भारतीय का नाम बताएं 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983816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i-IN" dirty="0"/>
              <a:t>बास्केट बौल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639701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i-IN" dirty="0"/>
              <a:t>वॉटर पोलो मे प्रत्येक पक्ष मे कितने खिलाड़ी होते </a:t>
            </a:r>
            <a:r>
              <a:rPr lang="hi-IN" dirty="0" smtClean="0"/>
              <a:t>हैं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05266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i-IN" smtClean="0"/>
              <a:t>सात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412543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i-IN" dirty="0"/>
              <a:t>लाला अमरनाथ 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512108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i-IN" dirty="0"/>
              <a:t>पुटिंग शब्द किस खेल से संबन्धित </a:t>
            </a:r>
            <a:r>
              <a:rPr lang="hi-IN" dirty="0" smtClean="0"/>
              <a:t>है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965166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i-IN" dirty="0" smtClean="0"/>
              <a:t>गोल्फ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687936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i-IN" dirty="0"/>
              <a:t>कॉमनवेल्थ खेल पहली बार कब और कहाँ आयोजित हुए थे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898575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i-IN" dirty="0"/>
              <a:t>1930</a:t>
            </a:r>
            <a:r>
              <a:rPr lang="en-IN" dirty="0"/>
              <a:t>,</a:t>
            </a:r>
            <a:r>
              <a:rPr lang="hi-IN" dirty="0"/>
              <a:t> हैमिल्टन कनाडा मे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744619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i-IN" dirty="0"/>
              <a:t>क्रिकेट मे पोपिंग क्रीज़ और विकेट के बीच कितनी दूरी होती है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410751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i-IN" dirty="0"/>
              <a:t>चार फीट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426565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i-IN" dirty="0"/>
              <a:t>फ्री फलो किस खेल से संबन्धित है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766989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70</Words>
  <Application>Microsoft Office PowerPoint</Application>
  <PresentationFormat>Widescreen</PresentationFormat>
  <Paragraphs>12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Mangal</vt:lpstr>
      <vt:lpstr>Office Theme</vt:lpstr>
      <vt:lpstr>टेस्ट क्रिकेट मे शतक लगाने वाले पहले भारतीय का नाम बताएं </vt:lpstr>
      <vt:lpstr>लाला अमरनाथ </vt:lpstr>
      <vt:lpstr>पुटिंग शब्द किस खेल से संबन्धित है</vt:lpstr>
      <vt:lpstr>गोल्फ</vt:lpstr>
      <vt:lpstr>कॉमनवेल्थ खेल पहली बार कब और कहाँ आयोजित हुए थे</vt:lpstr>
      <vt:lpstr>1930, हैमिल्टन कनाडा मे</vt:lpstr>
      <vt:lpstr>क्रिकेट मे पोपिंग क्रीज़ और विकेट के बीच कितनी दूरी होती है</vt:lpstr>
      <vt:lpstr>चार फीट</vt:lpstr>
      <vt:lpstr>फ्री फलो किस खेल से संबन्धित है</vt:lpstr>
      <vt:lpstr>बास्केट बौल</vt:lpstr>
      <vt:lpstr>वॉटर पोलो मे प्रत्येक पक्ष मे कितने खिलाड़ी होते हैं</vt:lpstr>
      <vt:lpstr>सात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टेस्ट क्रिकेट मे शतक लगाने वाले पहले भारतीय का नाम बताएं </dc:title>
  <dc:creator>Pawan</dc:creator>
  <cp:lastModifiedBy>Pawan</cp:lastModifiedBy>
  <cp:revision>1</cp:revision>
  <dcterms:created xsi:type="dcterms:W3CDTF">2019-12-30T16:15:19Z</dcterms:created>
  <dcterms:modified xsi:type="dcterms:W3CDTF">2019-12-30T16:19:55Z</dcterms:modified>
</cp:coreProperties>
</file>